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C44E233-82BB-4DB4-8B05-AE40B0D3F114}" type="datetimeFigureOut">
              <a:rPr lang="en-US" smtClean="0"/>
              <a:t>3/23/2010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92A857B0-7772-451F-A0A5-E2F586BB755E}"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44E233-82BB-4DB4-8B05-AE40B0D3F114}" type="datetimeFigureOut">
              <a:rPr lang="en-US" smtClean="0"/>
              <a:t>3/23/2010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A857B0-7772-451F-A0A5-E2F586BB755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44E233-82BB-4DB4-8B05-AE40B0D3F114}" type="datetimeFigureOut">
              <a:rPr lang="en-US" smtClean="0"/>
              <a:t>3/23/2010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A857B0-7772-451F-A0A5-E2F586BB755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44E233-82BB-4DB4-8B05-AE40B0D3F114}" type="datetimeFigureOut">
              <a:rPr lang="en-US" smtClean="0"/>
              <a:t>3/23/2010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A857B0-7772-451F-A0A5-E2F586BB755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C44E233-82BB-4DB4-8B05-AE40B0D3F114}" type="datetimeFigureOut">
              <a:rPr lang="en-US" smtClean="0"/>
              <a:t>3/23/2010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92A857B0-7772-451F-A0A5-E2F586BB755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C44E233-82BB-4DB4-8B05-AE40B0D3F114}" type="datetimeFigureOut">
              <a:rPr lang="en-US" smtClean="0"/>
              <a:t>3/23/2010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A857B0-7772-451F-A0A5-E2F586BB755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C44E233-82BB-4DB4-8B05-AE40B0D3F114}" type="datetimeFigureOut">
              <a:rPr lang="en-US" smtClean="0"/>
              <a:t>3/23/2010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A857B0-7772-451F-A0A5-E2F586BB755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C44E233-82BB-4DB4-8B05-AE40B0D3F114}" type="datetimeFigureOut">
              <a:rPr lang="en-US" smtClean="0"/>
              <a:t>3/23/2010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A857B0-7772-451F-A0A5-E2F586BB755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44E233-82BB-4DB4-8B05-AE40B0D3F114}" type="datetimeFigureOut">
              <a:rPr lang="en-US" smtClean="0"/>
              <a:t>3/23/2010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A857B0-7772-451F-A0A5-E2F586BB755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C44E233-82BB-4DB4-8B05-AE40B0D3F114}" type="datetimeFigureOut">
              <a:rPr lang="en-US" smtClean="0"/>
              <a:t>3/23/2010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A857B0-7772-451F-A0A5-E2F586BB755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C44E233-82BB-4DB4-8B05-AE40B0D3F114}" type="datetimeFigureOut">
              <a:rPr lang="en-US" smtClean="0"/>
              <a:t>3/23/2010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A857B0-7772-451F-A0A5-E2F586BB755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C44E233-82BB-4DB4-8B05-AE40B0D3F114}" type="datetimeFigureOut">
              <a:rPr lang="en-US" smtClean="0"/>
              <a:t>3/23/2010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92A857B0-7772-451F-A0A5-E2F586BB755E}"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Global warming</a:t>
            </a:r>
            <a:endParaRPr lang="en-US" dirty="0"/>
          </a:p>
        </p:txBody>
      </p:sp>
      <p:sp>
        <p:nvSpPr>
          <p:cNvPr id="3" name="Subtitle 2"/>
          <p:cNvSpPr>
            <a:spLocks noGrp="1"/>
          </p:cNvSpPr>
          <p:nvPr>
            <p:ph type="subTitle" idx="1"/>
          </p:nvPr>
        </p:nvSpPr>
        <p:spPr>
          <a:xfrm>
            <a:off x="1295400" y="3352800"/>
            <a:ext cx="6705600" cy="2209800"/>
          </a:xfrm>
        </p:spPr>
        <p:txBody>
          <a:bodyPr>
            <a:normAutofit/>
          </a:bodyPr>
          <a:lstStyle/>
          <a:p>
            <a:endParaRPr lang="en-US" sz="3600" dirty="0"/>
          </a:p>
        </p:txBody>
      </p:sp>
      <p:pic>
        <p:nvPicPr>
          <p:cNvPr id="4" name="Picture 3" descr="global-warming2[1].jpg"/>
          <p:cNvPicPr>
            <a:picLocks noChangeAspect="1"/>
          </p:cNvPicPr>
          <p:nvPr/>
        </p:nvPicPr>
        <p:blipFill>
          <a:blip r:embed="rId2" cstate="print"/>
          <a:stretch>
            <a:fillRect/>
          </a:stretch>
        </p:blipFill>
        <p:spPr>
          <a:xfrm>
            <a:off x="609600" y="3505200"/>
            <a:ext cx="8001000" cy="33528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a:t>
            </a:r>
            <a:endParaRPr lang="en-US" dirty="0"/>
          </a:p>
        </p:txBody>
      </p:sp>
      <p:sp>
        <p:nvSpPr>
          <p:cNvPr id="3" name="Content Placeholder 2"/>
          <p:cNvSpPr>
            <a:spLocks noGrp="1"/>
          </p:cNvSpPr>
          <p:nvPr>
            <p:ph idx="1"/>
          </p:nvPr>
        </p:nvSpPr>
        <p:spPr/>
        <p:txBody>
          <a:bodyPr/>
          <a:lstStyle/>
          <a:p>
            <a:endParaRPr lang="en-US" dirty="0" smtClean="0"/>
          </a:p>
          <a:p>
            <a:pPr>
              <a:buFont typeface="Wingdings" pitchFamily="2" charset="2"/>
              <a:buChar char="q"/>
            </a:pPr>
            <a:r>
              <a:rPr lang="en-US" dirty="0" smtClean="0"/>
              <a:t>effects </a:t>
            </a:r>
            <a:r>
              <a:rPr lang="en-US" dirty="0" smtClean="0"/>
              <a:t>on the health of </a:t>
            </a:r>
            <a:r>
              <a:rPr lang="en-US" dirty="0" smtClean="0"/>
              <a:t>individuals</a:t>
            </a:r>
          </a:p>
          <a:p>
            <a:pPr>
              <a:buFont typeface="Wingdings" pitchFamily="2" charset="2"/>
              <a:buChar char="q"/>
            </a:pPr>
            <a:r>
              <a:rPr lang="en-US" dirty="0" smtClean="0"/>
              <a:t>increase in </a:t>
            </a:r>
            <a:r>
              <a:rPr lang="en-US" dirty="0" smtClean="0"/>
              <a:t>temperature</a:t>
            </a:r>
          </a:p>
          <a:p>
            <a:pPr>
              <a:buFont typeface="Wingdings" pitchFamily="2" charset="2"/>
              <a:buChar char="q"/>
            </a:pPr>
            <a:r>
              <a:rPr lang="en-US" dirty="0" smtClean="0"/>
              <a:t>effect on the daily </a:t>
            </a:r>
            <a:r>
              <a:rPr lang="en-US" dirty="0" smtClean="0"/>
              <a:t>weather</a:t>
            </a:r>
          </a:p>
          <a:p>
            <a:pPr>
              <a:buFont typeface="Wingdings" pitchFamily="2" charset="2"/>
              <a:buChar char="q"/>
            </a:pPr>
            <a:r>
              <a:rPr lang="en-US" dirty="0" smtClean="0"/>
              <a:t>may also cause a decline in agriculture due to the rise in temperature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Temperature</a:t>
            </a:r>
            <a:br>
              <a:rPr lang="en-US" dirty="0" smtClean="0"/>
            </a:br>
            <a:endParaRPr lang="en-US" dirty="0"/>
          </a:p>
        </p:txBody>
      </p:sp>
      <p:sp>
        <p:nvSpPr>
          <p:cNvPr id="3" name="Content Placeholder 2"/>
          <p:cNvSpPr>
            <a:spLocks noGrp="1"/>
          </p:cNvSpPr>
          <p:nvPr>
            <p:ph idx="1"/>
          </p:nvPr>
        </p:nvSpPr>
        <p:spPr/>
        <p:txBody>
          <a:bodyPr/>
          <a:lstStyle/>
          <a:p>
            <a:r>
              <a:rPr lang="en-US" dirty="0" smtClean="0"/>
              <a:t>The increase in temperature will also cause various transport infrastructure like roads, bridges, ships to face greater temperature changes. Due to this, the maintainable costs of the transport infrastructure will increase. This may cause broken runways, malformed roads and sunken foundations. </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Global warming will cause the ice in the north pole melt. It will also take away home for many animals like polar bears n penguins….</a:t>
            </a:r>
          </a:p>
          <a:p>
            <a:endParaRPr lang="en-US" dirty="0" smtClean="0"/>
          </a:p>
          <a:p>
            <a:r>
              <a:rPr lang="en-US" dirty="0" smtClean="0"/>
              <a:t>Currently, the Arctic summer sea ice is about half as thick as it was in 1950.</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global_warming2.144151557_std[1].jpg"/>
          <p:cNvPicPr>
            <a:picLocks noGrp="1" noChangeAspect="1"/>
          </p:cNvPicPr>
          <p:nvPr>
            <p:ph idx="1"/>
          </p:nvPr>
        </p:nvPicPr>
        <p:blipFill>
          <a:blip r:embed="rId2" cstate="print"/>
          <a:stretch>
            <a:fillRect/>
          </a:stretch>
        </p:blipFill>
        <p:spPr>
          <a:xfrm>
            <a:off x="762000" y="798324"/>
            <a:ext cx="7239000" cy="5510401"/>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18</TotalTime>
  <Words>124</Words>
  <Application>Microsoft Office PowerPoint</Application>
  <PresentationFormat>On-screen Show (4:3)</PresentationFormat>
  <Paragraphs>12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Apex</vt:lpstr>
      <vt:lpstr>Global warming</vt:lpstr>
      <vt:lpstr>consequences</vt:lpstr>
      <vt:lpstr>Temperature </vt:lpstr>
      <vt:lpstr>Slide 4</vt:lpstr>
      <vt:lpstr>Slide 5</vt:lpstr>
    </vt:vector>
  </TitlesOfParts>
  <Company>Hazleton Area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warming</dc:title>
  <dc:creator>Hazleton Area School District</dc:creator>
  <cp:lastModifiedBy>Hazleton Area School District</cp:lastModifiedBy>
  <cp:revision>2</cp:revision>
  <dcterms:created xsi:type="dcterms:W3CDTF">2010-03-23T18:21:22Z</dcterms:created>
  <dcterms:modified xsi:type="dcterms:W3CDTF">2010-03-23T18:39:37Z</dcterms:modified>
</cp:coreProperties>
</file>